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304" r:id="rId13"/>
    <p:sldId id="305" r:id="rId14"/>
    <p:sldId id="268" r:id="rId15"/>
    <p:sldId id="301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7" r:id="rId24"/>
    <p:sldId id="280" r:id="rId25"/>
    <p:sldId id="276" r:id="rId26"/>
    <p:sldId id="279" r:id="rId27"/>
    <p:sldId id="278" r:id="rId28"/>
    <p:sldId id="281" r:id="rId29"/>
    <p:sldId id="282" r:id="rId30"/>
    <p:sldId id="283" r:id="rId31"/>
    <p:sldId id="284" r:id="rId32"/>
    <p:sldId id="285" r:id="rId33"/>
    <p:sldId id="286" r:id="rId34"/>
    <p:sldId id="287" r:id="rId35"/>
    <p:sldId id="288" r:id="rId36"/>
    <p:sldId id="289" r:id="rId37"/>
    <p:sldId id="290" r:id="rId38"/>
    <p:sldId id="291" r:id="rId39"/>
    <p:sldId id="292" r:id="rId40"/>
    <p:sldId id="293" r:id="rId41"/>
    <p:sldId id="294" r:id="rId42"/>
    <p:sldId id="295" r:id="rId43"/>
    <p:sldId id="296" r:id="rId44"/>
    <p:sldId id="297" r:id="rId45"/>
    <p:sldId id="298" r:id="rId46"/>
    <p:sldId id="299" r:id="rId47"/>
    <p:sldId id="300" r:id="rId48"/>
    <p:sldId id="303" r:id="rId49"/>
    <p:sldId id="302" r:id="rId50"/>
  </p:sldIdLst>
  <p:sldSz cx="12192000" cy="6858000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9" d="100"/>
          <a:sy n="99" d="100"/>
        </p:scale>
        <p:origin x="108" y="2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CF260D-1B93-A349-89D1-2EDE96BBAF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sr-Latn-R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8717BEC-53BF-FD1F-43C5-0275474395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sr-Latn-R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BC4BB6-C294-D904-A1AF-3D66A76DDC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97C8E3-08CC-4CF7-B631-41D990BC5CB7}" type="datetimeFigureOut">
              <a:rPr lang="sr-Latn-RS" smtClean="0"/>
              <a:t>23.1.2026.</a:t>
            </a:fld>
            <a:endParaRPr lang="sr-Latn-R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A78471-93FD-F987-191F-22393DB751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AC0E48-F6E9-43AE-EB1A-7BD07063A6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0A8F69-8B45-4D7D-BA54-F29483C4C901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13436149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EBDD5D-B0E0-6BE3-0317-ADAEB60488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r-Latn-R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0CBE48C-0C88-AC97-7291-C50523A7EE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r-Latn-R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A3A8EE-8DC0-1BAB-8F4D-E232702F62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97C8E3-08CC-4CF7-B631-41D990BC5CB7}" type="datetimeFigureOut">
              <a:rPr lang="sr-Latn-RS" smtClean="0"/>
              <a:t>23.1.2026.</a:t>
            </a:fld>
            <a:endParaRPr lang="sr-Latn-R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D57477-9BB7-4B5E-ECBB-FE471170CF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C871E0-1B73-B0D3-3E09-AFF8B8195E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0A8F69-8B45-4D7D-BA54-F29483C4C901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31466326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256369A-BEF3-C710-84C3-876A00FD28A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sr-Latn-R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D7BE45E-869B-0A60-5BA5-FCB1DA68D1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r-Latn-R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353CB6-9E1E-62D4-B0AB-3261D1E8D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97C8E3-08CC-4CF7-B631-41D990BC5CB7}" type="datetimeFigureOut">
              <a:rPr lang="sr-Latn-RS" smtClean="0"/>
              <a:t>23.1.2026.</a:t>
            </a:fld>
            <a:endParaRPr lang="sr-Latn-R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992696-618A-D9CE-9F95-461DA46BAE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D2D432-32BB-60C7-9A75-8CBFE60331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0A8F69-8B45-4D7D-BA54-F29483C4C901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4583223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200146-185A-9787-F242-0CA70CB0B3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r-Latn-R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530F81-BE1A-893E-7FAE-73800D125B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r-Latn-R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114348-E9C5-F763-DD3F-3D2196DF2A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97C8E3-08CC-4CF7-B631-41D990BC5CB7}" type="datetimeFigureOut">
              <a:rPr lang="sr-Latn-RS" smtClean="0"/>
              <a:t>23.1.2026.</a:t>
            </a:fld>
            <a:endParaRPr lang="sr-Latn-R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A06471-3ED2-D8EB-E56D-882E5BB235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949088-C04C-C5F4-9748-CAC63E35C7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0A8F69-8B45-4D7D-BA54-F29483C4C901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6283611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17CBDD-FD22-E28B-94DB-D37F40344D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sr-Latn-R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4E48F9-57B6-5283-2983-8248579BEC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7BEE8E-877B-3FA6-5F55-E7470D2533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97C8E3-08CC-4CF7-B631-41D990BC5CB7}" type="datetimeFigureOut">
              <a:rPr lang="sr-Latn-RS" smtClean="0"/>
              <a:t>23.1.2026.</a:t>
            </a:fld>
            <a:endParaRPr lang="sr-Latn-R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1E3053-2D89-0F9E-D34C-E74C428114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F25C85-F923-2F55-6F3A-0BF33686B2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0A8F69-8B45-4D7D-BA54-F29483C4C901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11734343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34788E-16E1-0607-6764-142CC33444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r-Latn-R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478F4F-CD70-F1C8-A0A5-C9BB22EFFDC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r-Latn-R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E697068-FAEF-1E8F-D399-33C61D3CFF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r-Latn-R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454A9D-25D2-0520-AEEA-D50028C74E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97C8E3-08CC-4CF7-B631-41D990BC5CB7}" type="datetimeFigureOut">
              <a:rPr lang="sr-Latn-RS" smtClean="0"/>
              <a:t>23.1.2026.</a:t>
            </a:fld>
            <a:endParaRPr lang="sr-Latn-R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FE8A34-958C-88F7-E744-7BA5BB64C9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DB71F3-42C4-29FC-8D9B-4B5F63AD58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0A8F69-8B45-4D7D-BA54-F29483C4C901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1248870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6D072C-DA7C-427C-7313-1AF65DE7B5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sr-Latn-R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F84095-78B8-9855-AAFF-083F65D9E6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C5E79FF-3A42-852B-F2BE-D5EC4467EC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r-Latn-R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348BFAB-FA9B-0546-B0F2-C5CFFEB291F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613E8A7-7905-3CAB-623D-5B6A98A2CDB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r-Latn-R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F0BEDBF-964F-983E-42B4-52C99C5DE4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97C8E3-08CC-4CF7-B631-41D990BC5CB7}" type="datetimeFigureOut">
              <a:rPr lang="sr-Latn-RS" smtClean="0"/>
              <a:t>23.1.2026.</a:t>
            </a:fld>
            <a:endParaRPr lang="sr-Latn-R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55E0FA1-4FC6-9C96-C915-3C71AFA2FC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F68C504-A177-BCEF-D1B2-1697D9E446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0A8F69-8B45-4D7D-BA54-F29483C4C901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27641343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CC6ED6-CFDA-C858-B5CF-350552CB78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r-Latn-R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CF312E0-8933-DDE7-ADE3-7219AC5C2C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97C8E3-08CC-4CF7-B631-41D990BC5CB7}" type="datetimeFigureOut">
              <a:rPr lang="sr-Latn-RS" smtClean="0"/>
              <a:t>23.1.2026.</a:t>
            </a:fld>
            <a:endParaRPr lang="sr-Latn-R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BD4564-3452-F74F-6C24-D7A04D7D87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7D845D9-FB51-B8B6-EEA0-E3AA5D67BF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0A8F69-8B45-4D7D-BA54-F29483C4C901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19703037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F7F1FB6-4D5C-161C-C61E-A6DF49402B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97C8E3-08CC-4CF7-B631-41D990BC5CB7}" type="datetimeFigureOut">
              <a:rPr lang="sr-Latn-RS" smtClean="0"/>
              <a:t>23.1.2026.</a:t>
            </a:fld>
            <a:endParaRPr lang="sr-Latn-R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D44C124-D4A8-F707-142C-1A762A47E8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FBB674-5468-C7F5-9F8E-11E504B7D9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0A8F69-8B45-4D7D-BA54-F29483C4C901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22327032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6E6072-F9A1-055F-9843-072E8A9536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sr-Latn-R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8B2BBE-9A10-2D48-450B-7BFABA844D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r-Latn-R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CA6E890-0C96-BAAA-882A-49AE2035B0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F3A2201-4412-4F00-082C-F00DA77718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97C8E3-08CC-4CF7-B631-41D990BC5CB7}" type="datetimeFigureOut">
              <a:rPr lang="sr-Latn-RS" smtClean="0"/>
              <a:t>23.1.2026.</a:t>
            </a:fld>
            <a:endParaRPr lang="sr-Latn-R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1DC63B-B72D-1394-0ED4-FA2B99C391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C93E94-E64E-3F9F-454C-50C0E6BB3C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0A8F69-8B45-4D7D-BA54-F29483C4C901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38254943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62080F-7311-30CE-5DD9-2409EBE57D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sr-Latn-R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07608B0-DF82-8D46-9524-58241D1B36D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r-Latn-R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5E80997-090A-E4E6-10F6-7208025FC8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0902183-B769-3998-FEBB-B2BB86B000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97C8E3-08CC-4CF7-B631-41D990BC5CB7}" type="datetimeFigureOut">
              <a:rPr lang="sr-Latn-RS" smtClean="0"/>
              <a:t>23.1.2026.</a:t>
            </a:fld>
            <a:endParaRPr lang="sr-Latn-R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5C3C39C-9A41-6488-0522-1BE2F45B67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A8792E7-9EE6-4EEB-4E21-9794CE7C94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0A8F69-8B45-4D7D-BA54-F29483C4C901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31094730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3DE8894-4F60-647E-6C83-E00C19B2D9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sr-Latn-R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437ADDD-5F53-D545-4D85-4108AE4E71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r-Latn-R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5A9B48-88C1-9982-628A-051B6B64A24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C97C8E3-08CC-4CF7-B631-41D990BC5CB7}" type="datetimeFigureOut">
              <a:rPr lang="sr-Latn-RS" smtClean="0"/>
              <a:t>23.1.2026.</a:t>
            </a:fld>
            <a:endParaRPr lang="sr-Latn-R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DAFF83-BCBB-BC05-5968-E4E658CFEE3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sr-Latn-R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D4D5DF-51A3-1ECB-1573-13C2C78476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60A8F69-8B45-4D7D-BA54-F29483C4C901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2206333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4000"/>
            <a:lum/>
          </a:blip>
          <a:srcRect/>
          <a:stretch>
            <a:fillRect t="-1000" b="-6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62EDE2-074A-E42E-A64C-B9505DF570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4941455"/>
            <a:ext cx="9144000" cy="1034472"/>
          </a:xfrm>
        </p:spPr>
        <p:txBody>
          <a:bodyPr/>
          <a:lstStyle/>
          <a:p>
            <a:r>
              <a:rPr lang="sr-Cyrl-RS" dirty="0">
                <a:solidFill>
                  <a:schemeClr val="tx2">
                    <a:lumMod val="90000"/>
                    <a:lumOff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СВЕТИ САВА </a:t>
            </a:r>
            <a:endParaRPr lang="sr-Latn-RS" dirty="0">
              <a:solidFill>
                <a:schemeClr val="tx2">
                  <a:lumMod val="90000"/>
                  <a:lumOff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1F8AA7F-27D7-70B2-277F-799E6EDDDBA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6040582"/>
            <a:ext cx="9144000" cy="748144"/>
          </a:xfrm>
        </p:spPr>
        <p:txBody>
          <a:bodyPr>
            <a:normAutofit fontScale="92500" lnSpcReduction="20000"/>
          </a:bodyPr>
          <a:lstStyle/>
          <a:p>
            <a:r>
              <a:rPr lang="sr-Cyrl-RS" sz="6000" dirty="0">
                <a:solidFill>
                  <a:schemeClr val="tx2">
                    <a:lumMod val="90000"/>
                    <a:lumOff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ШКОЛСКА СЛАВА </a:t>
            </a:r>
            <a:endParaRPr lang="sr-Latn-RS" sz="6000" dirty="0">
              <a:solidFill>
                <a:schemeClr val="tx2">
                  <a:lumMod val="90000"/>
                  <a:lumOff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43517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map of the world&#10;&#10;AI-generated content may be incorrect.">
            <a:extLst>
              <a:ext uri="{FF2B5EF4-FFF2-40B4-BE49-F238E27FC236}">
                <a16:creationId xmlns:a16="http://schemas.microsoft.com/office/drawing/2014/main" id="{D54E7007-46A2-A416-51D9-B8E6EBE031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72" b="2510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25155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map of the sea&#10;&#10;AI-generated content may be incorrect.">
            <a:extLst>
              <a:ext uri="{FF2B5EF4-FFF2-40B4-BE49-F238E27FC236}">
                <a16:creationId xmlns:a16="http://schemas.microsoft.com/office/drawing/2014/main" id="{1ACD4A7B-F6EF-1321-792E-2D12325B42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49" r="-2" b="30343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79675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ainting of a person holding a child&#10;&#10;AI-generated content may be incorrect.">
            <a:extLst>
              <a:ext uri="{FF2B5EF4-FFF2-40B4-BE49-F238E27FC236}">
                <a16:creationId xmlns:a16="http://schemas.microsoft.com/office/drawing/2014/main" id="{12D16911-1A1A-151B-0830-71538FF35A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1163" y="457200"/>
            <a:ext cx="4249674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30799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gold painting of a person and child&#10;&#10;AI-generated content may be incorrect.">
            <a:extLst>
              <a:ext uri="{FF2B5EF4-FFF2-40B4-BE49-F238E27FC236}">
                <a16:creationId xmlns:a16="http://schemas.microsoft.com/office/drawing/2014/main" id="{36AA63DE-1A20-7EAC-2389-B98886964E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8278" y="457200"/>
            <a:ext cx="4695444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3265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erson serving food to a person&#10;&#10;AI-generated content may be incorrect.">
            <a:extLst>
              <a:ext uri="{FF2B5EF4-FFF2-40B4-BE49-F238E27FC236}">
                <a16:creationId xmlns:a16="http://schemas.microsoft.com/office/drawing/2014/main" id="{488845D9-19CE-9A65-8778-3C3BF6524D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4" r="18863" b="-1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91408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ainting of a person with a beard&#10;&#10;AI-generated content may be incorrect.">
            <a:extLst>
              <a:ext uri="{FF2B5EF4-FFF2-40B4-BE49-F238E27FC236}">
                <a16:creationId xmlns:a16="http://schemas.microsoft.com/office/drawing/2014/main" id="{D7399E83-C054-EBD2-2F87-FBCA0B6F87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1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50879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stone building with a dome on the side&#10;&#10;AI-generated content may be incorrect.">
            <a:extLst>
              <a:ext uri="{FF2B5EF4-FFF2-40B4-BE49-F238E27FC236}">
                <a16:creationId xmlns:a16="http://schemas.microsoft.com/office/drawing/2014/main" id="{77E5CE01-BA70-77BC-26FD-0C2A82E132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77" b="5653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29139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stone building with a dome&#10;&#10;AI-generated content may be incorrect.">
            <a:extLst>
              <a:ext uri="{FF2B5EF4-FFF2-40B4-BE49-F238E27FC236}">
                <a16:creationId xmlns:a16="http://schemas.microsoft.com/office/drawing/2014/main" id="{100DBB6B-B6C7-66A9-DDBA-42DD9B5E48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2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20130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building with a red roof&#10;&#10;AI-generated content may be incorrect.">
            <a:extLst>
              <a:ext uri="{FF2B5EF4-FFF2-40B4-BE49-F238E27FC236}">
                <a16:creationId xmlns:a16="http://schemas.microsoft.com/office/drawing/2014/main" id="{09DE55D1-7DC1-B03F-0A51-7315BF735E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96" b="4064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28375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building with a dome and a bell tower&#10;&#10;AI-generated content may be incorrect.">
            <a:extLst>
              <a:ext uri="{FF2B5EF4-FFF2-40B4-BE49-F238E27FC236}">
                <a16:creationId xmlns:a16="http://schemas.microsoft.com/office/drawing/2014/main" id="{3EB6578C-B154-B6B3-E514-774E3C2D0E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60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10980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sheet of music with notes and a picture of a bearded person&#10;&#10;AI-generated content may be incorrect.">
            <a:extLst>
              <a:ext uri="{FF2B5EF4-FFF2-40B4-BE49-F238E27FC236}">
                <a16:creationId xmlns:a16="http://schemas.microsoft.com/office/drawing/2014/main" id="{B55A8571-75BF-B404-1B31-522720D9E3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1163" y="457200"/>
            <a:ext cx="4249674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408460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stone building with red railings&#10;&#10;AI-generated content may be incorrect.">
            <a:extLst>
              <a:ext uri="{FF2B5EF4-FFF2-40B4-BE49-F238E27FC236}">
                <a16:creationId xmlns:a16="http://schemas.microsoft.com/office/drawing/2014/main" id="{AC0263AD-1637-B391-9A09-639314E19C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47" b="20567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203843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car parked in front of a building&#10;&#10;AI-generated content may be incorrect.">
            <a:extLst>
              <a:ext uri="{FF2B5EF4-FFF2-40B4-BE49-F238E27FC236}">
                <a16:creationId xmlns:a16="http://schemas.microsoft.com/office/drawing/2014/main" id="{F5EEEB49-8363-123F-66F3-9036109867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60" b="9450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106458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n old building with domes&#10;&#10;AI-generated content may be incorrect.">
            <a:extLst>
              <a:ext uri="{FF2B5EF4-FFF2-40B4-BE49-F238E27FC236}">
                <a16:creationId xmlns:a16="http://schemas.microsoft.com/office/drawing/2014/main" id="{BF76680E-D23B-394F-48E4-85561F239B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32" b="22182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735134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blue and yellow religious painting&#10;&#10;AI-generated content may be incorrect.">
            <a:extLst>
              <a:ext uri="{FF2B5EF4-FFF2-40B4-BE49-F238E27FC236}">
                <a16:creationId xmlns:a16="http://schemas.microsoft.com/office/drawing/2014/main" id="{D675A488-25A9-79A9-A816-CE91933F15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673" b="39005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24995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mural of a group of men&#10;&#10;AI-generated content may be incorrect.">
            <a:extLst>
              <a:ext uri="{FF2B5EF4-FFF2-40B4-BE49-F238E27FC236}">
                <a16:creationId xmlns:a16="http://schemas.microsoft.com/office/drawing/2014/main" id="{0E0C1C67-AC22-AE0A-302C-24B64D9585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68" b="12305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14014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red and white building with a tower and trees&#10;&#10;AI-generated content may be incorrect.">
            <a:extLst>
              <a:ext uri="{FF2B5EF4-FFF2-40B4-BE49-F238E27FC236}">
                <a16:creationId xmlns:a16="http://schemas.microsoft.com/office/drawing/2014/main" id="{3D8491A5-631E-5E0F-BB94-B7E43B79B7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1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682083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8950AD4C-6AF3-49F8-94E1-DBCAFB3947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tint val="95000"/>
              <a:satMod val="1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Meiryo"/>
            </a:endParaRPr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8DBEAE55-3EA1-41D7-A212-5F7D8986C1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212206" y="0"/>
            <a:ext cx="2529723" cy="6858000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CFC5F0E7-644F-4101-BE72-12825CF537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417551" y="0"/>
            <a:ext cx="2536434" cy="6858000"/>
          </a:xfrm>
          <a:custGeom>
            <a:avLst/>
            <a:gdLst>
              <a:gd name="connsiteX0" fmla="*/ 879731 w 2536434"/>
              <a:gd name="connsiteY0" fmla="*/ 0 h 6858000"/>
              <a:gd name="connsiteX1" fmla="*/ 913411 w 2536434"/>
              <a:gd name="connsiteY1" fmla="*/ 0 h 6858000"/>
              <a:gd name="connsiteX2" fmla="*/ 935535 w 2536434"/>
              <a:gd name="connsiteY2" fmla="*/ 14997 h 6858000"/>
              <a:gd name="connsiteX3" fmla="*/ 2536434 w 2536434"/>
              <a:gd name="connsiteY3" fmla="*/ 3621656 h 6858000"/>
              <a:gd name="connsiteX4" fmla="*/ 662084 w 2536434"/>
              <a:gd name="connsiteY4" fmla="*/ 6374814 h 6858000"/>
              <a:gd name="connsiteX5" fmla="*/ 145436 w 2536434"/>
              <a:gd name="connsiteY5" fmla="*/ 6780599 h 6858000"/>
              <a:gd name="connsiteX6" fmla="*/ 33680 w 2536434"/>
              <a:gd name="connsiteY6" fmla="*/ 6858000 h 6858000"/>
              <a:gd name="connsiteX7" fmla="*/ 0 w 2536434"/>
              <a:gd name="connsiteY7" fmla="*/ 6858000 h 6858000"/>
              <a:gd name="connsiteX8" fmla="*/ 111756 w 2536434"/>
              <a:gd name="connsiteY8" fmla="*/ 6780599 h 6858000"/>
              <a:gd name="connsiteX9" fmla="*/ 628404 w 2536434"/>
              <a:gd name="connsiteY9" fmla="*/ 6374814 h 6858000"/>
              <a:gd name="connsiteX10" fmla="*/ 2502754 w 2536434"/>
              <a:gd name="connsiteY10" fmla="*/ 3621656 h 6858000"/>
              <a:gd name="connsiteX11" fmla="*/ 901855 w 2536434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36434" h="6858000">
                <a:moveTo>
                  <a:pt x="879731" y="0"/>
                </a:moveTo>
                <a:lnTo>
                  <a:pt x="913411" y="0"/>
                </a:lnTo>
                <a:lnTo>
                  <a:pt x="935535" y="14997"/>
                </a:lnTo>
                <a:cubicBezTo>
                  <a:pt x="1962698" y="754641"/>
                  <a:pt x="2536434" y="2093192"/>
                  <a:pt x="2536434" y="3621656"/>
                </a:cubicBezTo>
                <a:cubicBezTo>
                  <a:pt x="2536434" y="4969131"/>
                  <a:pt x="1607709" y="5602839"/>
                  <a:pt x="662084" y="6374814"/>
                </a:cubicBezTo>
                <a:cubicBezTo>
                  <a:pt x="489881" y="6515397"/>
                  <a:pt x="319254" y="6653108"/>
                  <a:pt x="145436" y="6780599"/>
                </a:cubicBezTo>
                <a:lnTo>
                  <a:pt x="33680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rgbClr val="FFFFFF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3" name="Picture 2" descr="A group of people in a room&#10;&#10;AI-generated content may be incorrect.">
            <a:extLst>
              <a:ext uri="{FF2B5EF4-FFF2-40B4-BE49-F238E27FC236}">
                <a16:creationId xmlns:a16="http://schemas.microsoft.com/office/drawing/2014/main" id="{40883FFD-2045-98B4-DFCF-2884996AAD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16"/>
          <a:stretch>
            <a:fillRect/>
          </a:stretch>
        </p:blipFill>
        <p:spPr>
          <a:xfrm>
            <a:off x="2644776" y="10"/>
            <a:ext cx="9547224" cy="6857990"/>
          </a:xfrm>
          <a:custGeom>
            <a:avLst/>
            <a:gdLst/>
            <a:ahLst/>
            <a:cxnLst/>
            <a:rect l="l" t="t" r="r" b="b"/>
            <a:pathLst>
              <a:path w="9547224" h="6858000">
                <a:moveTo>
                  <a:pt x="1623023" y="0"/>
                </a:moveTo>
                <a:lnTo>
                  <a:pt x="2716256" y="0"/>
                </a:lnTo>
                <a:lnTo>
                  <a:pt x="3032455" y="0"/>
                </a:lnTo>
                <a:lnTo>
                  <a:pt x="3496422" y="0"/>
                </a:lnTo>
                <a:lnTo>
                  <a:pt x="5205951" y="0"/>
                </a:lnTo>
                <a:lnTo>
                  <a:pt x="9547224" y="0"/>
                </a:lnTo>
                <a:lnTo>
                  <a:pt x="9547224" y="6858000"/>
                </a:lnTo>
                <a:lnTo>
                  <a:pt x="5205951" y="6858000"/>
                </a:lnTo>
                <a:lnTo>
                  <a:pt x="3496422" y="6858000"/>
                </a:lnTo>
                <a:lnTo>
                  <a:pt x="3032455" y="6858000"/>
                </a:lnTo>
                <a:lnTo>
                  <a:pt x="2716256" y="6858000"/>
                </a:lnTo>
                <a:lnTo>
                  <a:pt x="2502754" y="6858000"/>
                </a:lnTo>
                <a:lnTo>
                  <a:pt x="2390998" y="6780599"/>
                </a:lnTo>
                <a:cubicBezTo>
                  <a:pt x="2217180" y="6653108"/>
                  <a:pt x="2046553" y="6515397"/>
                  <a:pt x="1874350" y="6374814"/>
                </a:cubicBezTo>
                <a:cubicBezTo>
                  <a:pt x="928725" y="5602839"/>
                  <a:pt x="0" y="4969131"/>
                  <a:pt x="0" y="3621656"/>
                </a:cubicBezTo>
                <a:cubicBezTo>
                  <a:pt x="0" y="2093192"/>
                  <a:pt x="573736" y="754641"/>
                  <a:pt x="1600899" y="14997"/>
                </a:cubicBezTo>
                <a:close/>
              </a:path>
            </a:pathLst>
          </a:custGeom>
        </p:spPr>
      </p:pic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B1F9B6B4-B0C4-45C6-A086-901C960D03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644774" y="0"/>
            <a:ext cx="2756893" cy="6858000"/>
          </a:xfrm>
          <a:custGeom>
            <a:avLst/>
            <a:gdLst>
              <a:gd name="connsiteX0" fmla="*/ 1133870 w 2756893"/>
              <a:gd name="connsiteY0" fmla="*/ 0 h 6858000"/>
              <a:gd name="connsiteX1" fmla="*/ 898082 w 2756893"/>
              <a:gd name="connsiteY1" fmla="*/ 0 h 6858000"/>
              <a:gd name="connsiteX2" fmla="*/ 920668 w 2756893"/>
              <a:gd name="connsiteY2" fmla="*/ 14997 h 6858000"/>
              <a:gd name="connsiteX3" fmla="*/ 2554961 w 2756893"/>
              <a:gd name="connsiteY3" fmla="*/ 3621656 h 6858000"/>
              <a:gd name="connsiteX4" fmla="*/ 641513 w 2756893"/>
              <a:gd name="connsiteY4" fmla="*/ 6374814 h 6858000"/>
              <a:gd name="connsiteX5" fmla="*/ 114086 w 2756893"/>
              <a:gd name="connsiteY5" fmla="*/ 6780599 h 6858000"/>
              <a:gd name="connsiteX6" fmla="*/ 0 w 2756893"/>
              <a:gd name="connsiteY6" fmla="*/ 6858000 h 6858000"/>
              <a:gd name="connsiteX7" fmla="*/ 40637 w 2756893"/>
              <a:gd name="connsiteY7" fmla="*/ 6858000 h 6858000"/>
              <a:gd name="connsiteX8" fmla="*/ 254139 w 2756893"/>
              <a:gd name="connsiteY8" fmla="*/ 6858000 h 6858000"/>
              <a:gd name="connsiteX9" fmla="*/ 365895 w 2756893"/>
              <a:gd name="connsiteY9" fmla="*/ 6780599 h 6858000"/>
              <a:gd name="connsiteX10" fmla="*/ 882543 w 2756893"/>
              <a:gd name="connsiteY10" fmla="*/ 6374814 h 6858000"/>
              <a:gd name="connsiteX11" fmla="*/ 2756893 w 2756893"/>
              <a:gd name="connsiteY11" fmla="*/ 3621656 h 6858000"/>
              <a:gd name="connsiteX12" fmla="*/ 1155994 w 2756893"/>
              <a:gd name="connsiteY12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756893" h="6858000">
                <a:moveTo>
                  <a:pt x="1133870" y="0"/>
                </a:moveTo>
                <a:lnTo>
                  <a:pt x="898082" y="0"/>
                </a:lnTo>
                <a:lnTo>
                  <a:pt x="920668" y="14997"/>
                </a:lnTo>
                <a:cubicBezTo>
                  <a:pt x="1969257" y="754641"/>
                  <a:pt x="2554961" y="2093192"/>
                  <a:pt x="2554961" y="3621656"/>
                </a:cubicBezTo>
                <a:cubicBezTo>
                  <a:pt x="2554961" y="4969131"/>
                  <a:pt x="1606863" y="5602839"/>
                  <a:pt x="641513" y="6374814"/>
                </a:cubicBezTo>
                <a:cubicBezTo>
                  <a:pt x="465717" y="6515397"/>
                  <a:pt x="291531" y="6653108"/>
                  <a:pt x="114086" y="6780599"/>
                </a:cubicBezTo>
                <a:lnTo>
                  <a:pt x="0" y="6858000"/>
                </a:lnTo>
                <a:lnTo>
                  <a:pt x="40637" y="6858000"/>
                </a:lnTo>
                <a:lnTo>
                  <a:pt x="254139" y="6858000"/>
                </a:lnTo>
                <a:lnTo>
                  <a:pt x="365895" y="6780599"/>
                </a:lnTo>
                <a:cubicBezTo>
                  <a:pt x="539713" y="6653108"/>
                  <a:pt x="710340" y="6515397"/>
                  <a:pt x="882543" y="6374814"/>
                </a:cubicBezTo>
                <a:cubicBezTo>
                  <a:pt x="1828168" y="5602839"/>
                  <a:pt x="2756893" y="4969131"/>
                  <a:pt x="2756893" y="3621656"/>
                </a:cubicBezTo>
                <a:cubicBezTo>
                  <a:pt x="2756893" y="2093192"/>
                  <a:pt x="2183157" y="754641"/>
                  <a:pt x="1155994" y="14997"/>
                </a:cubicBez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83656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brick building with a bell tower&#10;&#10;AI-generated content may be incorrect.">
            <a:extLst>
              <a:ext uri="{FF2B5EF4-FFF2-40B4-BE49-F238E27FC236}">
                <a16:creationId xmlns:a16="http://schemas.microsoft.com/office/drawing/2014/main" id="{FCD87705-7460-9CC5-0F16-D5EFEEBAB5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83" b="16131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516976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stone building with a door and a tower&#10;&#10;AI-generated content may be incorrect.">
            <a:extLst>
              <a:ext uri="{FF2B5EF4-FFF2-40B4-BE49-F238E27FC236}">
                <a16:creationId xmlns:a16="http://schemas.microsoft.com/office/drawing/2014/main" id="{273FB113-B96D-3DB8-3990-2B86C803F3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65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21150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building with a dome on top&#10;&#10;AI-generated content may be incorrect.">
            <a:extLst>
              <a:ext uri="{FF2B5EF4-FFF2-40B4-BE49-F238E27FC236}">
                <a16:creationId xmlns:a16="http://schemas.microsoft.com/office/drawing/2014/main" id="{765E835C-8CD4-7DAD-767C-35B7BF1ABD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32" b="6833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57041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ainting of a person holding a book&#10;&#10;AI-generated content may be incorrect.">
            <a:extLst>
              <a:ext uri="{FF2B5EF4-FFF2-40B4-BE49-F238E27FC236}">
                <a16:creationId xmlns:a16="http://schemas.microsoft.com/office/drawing/2014/main" id="{04E82B2E-E716-2F0D-A94A-FF0E661714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0067" y="457200"/>
            <a:ext cx="3491865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55993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ainting of a person in a white building&#10;&#10;AI-generated content may be incorrect.">
            <a:extLst>
              <a:ext uri="{FF2B5EF4-FFF2-40B4-BE49-F238E27FC236}">
                <a16:creationId xmlns:a16="http://schemas.microsoft.com/office/drawing/2014/main" id="{3B8EF485-968A-7873-7A13-F3587D0338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752006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red building with a tree in the background&#10;&#10;AI-generated content may be incorrect.">
            <a:extLst>
              <a:ext uri="{FF2B5EF4-FFF2-40B4-BE49-F238E27FC236}">
                <a16:creationId xmlns:a16="http://schemas.microsoft.com/office/drawing/2014/main" id="{56620074-07CE-F36B-7823-10E0A1C7FD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" r="15717" b="1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647944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C732F57-E704-0FA1-ACE4-0C05FB7F2F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44" r="1" b="3769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606634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white building with a dome&#10;&#10;AI-generated content may be incorrect.">
            <a:extLst>
              <a:ext uri="{FF2B5EF4-FFF2-40B4-BE49-F238E27FC236}">
                <a16:creationId xmlns:a16="http://schemas.microsoft.com/office/drawing/2014/main" id="{3945A16C-1F6D-29D1-17D1-F48BF2F220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6" r="3352" b="1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480953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building with a dome and a tower&#10;&#10;AI-generated content may be incorrect.">
            <a:extLst>
              <a:ext uri="{FF2B5EF4-FFF2-40B4-BE49-F238E27FC236}">
                <a16:creationId xmlns:a16="http://schemas.microsoft.com/office/drawing/2014/main" id="{56BB1A24-211A-D8B9-22AA-3D8BEA1D4B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93" b="-1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612646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large building with a bell tower&#10;&#10;AI-generated content may be incorrect.">
            <a:extLst>
              <a:ext uri="{FF2B5EF4-FFF2-40B4-BE49-F238E27FC236}">
                <a16:creationId xmlns:a16="http://schemas.microsoft.com/office/drawing/2014/main" id="{18D865CE-98DF-4BED-9F4A-202CF03BA2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80" b="10834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389594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ainting of a person and a child&#10;&#10;AI-generated content may be incorrect.">
            <a:extLst>
              <a:ext uri="{FF2B5EF4-FFF2-40B4-BE49-F238E27FC236}">
                <a16:creationId xmlns:a16="http://schemas.microsoft.com/office/drawing/2014/main" id="{ED426CE7-0068-C1CC-3810-516038A854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23" b="47097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011770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stone building with a dome on the top&#10;&#10;AI-generated content may be incorrect.">
            <a:extLst>
              <a:ext uri="{FF2B5EF4-FFF2-40B4-BE49-F238E27FC236}">
                <a16:creationId xmlns:a16="http://schemas.microsoft.com/office/drawing/2014/main" id="{0696C0D9-6BED-1B5F-0242-EA29ADE075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35915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cartoon of a person holding a book and a group of children&#10;&#10;AI-generated content may be incorrect.">
            <a:extLst>
              <a:ext uri="{FF2B5EF4-FFF2-40B4-BE49-F238E27FC236}">
                <a16:creationId xmlns:a16="http://schemas.microsoft.com/office/drawing/2014/main" id="{D5E9F104-04F4-C615-844A-DD9C3DB331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3382" y="457200"/>
            <a:ext cx="8645236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650824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ainting of two people&#10;&#10;AI-generated content may be incorrect.">
            <a:extLst>
              <a:ext uri="{FF2B5EF4-FFF2-40B4-BE49-F238E27FC236}">
                <a16:creationId xmlns:a16="http://schemas.microsoft.com/office/drawing/2014/main" id="{CC6FB1A9-32D3-D96A-A416-03B34A30EB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609600"/>
            <a:ext cx="11277600" cy="56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63220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ainting of a person reading a book with a group of children&#10;&#10;AI-generated content may be incorrect.">
            <a:extLst>
              <a:ext uri="{FF2B5EF4-FFF2-40B4-BE49-F238E27FC236}">
                <a16:creationId xmlns:a16="http://schemas.microsoft.com/office/drawing/2014/main" id="{DF72F893-4585-0FD2-1B04-801FD713F9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16" b="17840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485769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close-up of a painting&#10;&#10;AI-generated content may be incorrect.">
            <a:extLst>
              <a:ext uri="{FF2B5EF4-FFF2-40B4-BE49-F238E27FC236}">
                <a16:creationId xmlns:a16="http://schemas.microsoft.com/office/drawing/2014/main" id="{F2C10B85-0BF5-1F89-EF54-E917DF21F4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23" r="-1" b="44722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22007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" name="Rectangle 40">
            <a:extLst>
              <a:ext uri="{FF2B5EF4-FFF2-40B4-BE49-F238E27FC236}">
                <a16:creationId xmlns:a16="http://schemas.microsoft.com/office/drawing/2014/main" id="{8950AD4C-6AF3-49F8-94E1-DBCAFB3947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tint val="95000"/>
              <a:satMod val="1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Meiryo"/>
            </a:endParaRPr>
          </a:p>
        </p:txBody>
      </p:sp>
      <p:sp>
        <p:nvSpPr>
          <p:cNvPr id="42" name="Freeform: Shape 41">
            <a:extLst>
              <a:ext uri="{FF2B5EF4-FFF2-40B4-BE49-F238E27FC236}">
                <a16:creationId xmlns:a16="http://schemas.microsoft.com/office/drawing/2014/main" id="{8DBEAE55-3EA1-41D7-A212-5F7D8986C1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212206" y="0"/>
            <a:ext cx="2529723" cy="6858000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43" name="Freeform: Shape 42">
            <a:extLst>
              <a:ext uri="{FF2B5EF4-FFF2-40B4-BE49-F238E27FC236}">
                <a16:creationId xmlns:a16="http://schemas.microsoft.com/office/drawing/2014/main" id="{CFC5F0E7-644F-4101-BE72-12825CF537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417551" y="0"/>
            <a:ext cx="2536434" cy="6858000"/>
          </a:xfrm>
          <a:custGeom>
            <a:avLst/>
            <a:gdLst>
              <a:gd name="connsiteX0" fmla="*/ 879731 w 2536434"/>
              <a:gd name="connsiteY0" fmla="*/ 0 h 6858000"/>
              <a:gd name="connsiteX1" fmla="*/ 913411 w 2536434"/>
              <a:gd name="connsiteY1" fmla="*/ 0 h 6858000"/>
              <a:gd name="connsiteX2" fmla="*/ 935535 w 2536434"/>
              <a:gd name="connsiteY2" fmla="*/ 14997 h 6858000"/>
              <a:gd name="connsiteX3" fmla="*/ 2536434 w 2536434"/>
              <a:gd name="connsiteY3" fmla="*/ 3621656 h 6858000"/>
              <a:gd name="connsiteX4" fmla="*/ 662084 w 2536434"/>
              <a:gd name="connsiteY4" fmla="*/ 6374814 h 6858000"/>
              <a:gd name="connsiteX5" fmla="*/ 145436 w 2536434"/>
              <a:gd name="connsiteY5" fmla="*/ 6780599 h 6858000"/>
              <a:gd name="connsiteX6" fmla="*/ 33680 w 2536434"/>
              <a:gd name="connsiteY6" fmla="*/ 6858000 h 6858000"/>
              <a:gd name="connsiteX7" fmla="*/ 0 w 2536434"/>
              <a:gd name="connsiteY7" fmla="*/ 6858000 h 6858000"/>
              <a:gd name="connsiteX8" fmla="*/ 111756 w 2536434"/>
              <a:gd name="connsiteY8" fmla="*/ 6780599 h 6858000"/>
              <a:gd name="connsiteX9" fmla="*/ 628404 w 2536434"/>
              <a:gd name="connsiteY9" fmla="*/ 6374814 h 6858000"/>
              <a:gd name="connsiteX10" fmla="*/ 2502754 w 2536434"/>
              <a:gd name="connsiteY10" fmla="*/ 3621656 h 6858000"/>
              <a:gd name="connsiteX11" fmla="*/ 901855 w 2536434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36434" h="6858000">
                <a:moveTo>
                  <a:pt x="879731" y="0"/>
                </a:moveTo>
                <a:lnTo>
                  <a:pt x="913411" y="0"/>
                </a:lnTo>
                <a:lnTo>
                  <a:pt x="935535" y="14997"/>
                </a:lnTo>
                <a:cubicBezTo>
                  <a:pt x="1962698" y="754641"/>
                  <a:pt x="2536434" y="2093192"/>
                  <a:pt x="2536434" y="3621656"/>
                </a:cubicBezTo>
                <a:cubicBezTo>
                  <a:pt x="2536434" y="4969131"/>
                  <a:pt x="1607709" y="5602839"/>
                  <a:pt x="662084" y="6374814"/>
                </a:cubicBezTo>
                <a:cubicBezTo>
                  <a:pt x="489881" y="6515397"/>
                  <a:pt x="319254" y="6653108"/>
                  <a:pt x="145436" y="6780599"/>
                </a:cubicBezTo>
                <a:lnTo>
                  <a:pt x="33680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rgbClr val="FFFFFF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3" name="Picture 2" descr="A painting of a person in a crown surrounded by people&#10;&#10;AI-generated content may be incorrect.">
            <a:extLst>
              <a:ext uri="{FF2B5EF4-FFF2-40B4-BE49-F238E27FC236}">
                <a16:creationId xmlns:a16="http://schemas.microsoft.com/office/drawing/2014/main" id="{A849921F-2159-0989-A80F-F9DAF55CC5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367" r="1" b="19094"/>
          <a:stretch>
            <a:fillRect/>
          </a:stretch>
        </p:blipFill>
        <p:spPr>
          <a:xfrm>
            <a:off x="2644776" y="10"/>
            <a:ext cx="9547224" cy="6857990"/>
          </a:xfrm>
          <a:custGeom>
            <a:avLst/>
            <a:gdLst/>
            <a:ahLst/>
            <a:cxnLst/>
            <a:rect l="l" t="t" r="r" b="b"/>
            <a:pathLst>
              <a:path w="9547224" h="6858000">
                <a:moveTo>
                  <a:pt x="1623023" y="0"/>
                </a:moveTo>
                <a:lnTo>
                  <a:pt x="2716256" y="0"/>
                </a:lnTo>
                <a:lnTo>
                  <a:pt x="3032455" y="0"/>
                </a:lnTo>
                <a:lnTo>
                  <a:pt x="3496422" y="0"/>
                </a:lnTo>
                <a:lnTo>
                  <a:pt x="5205951" y="0"/>
                </a:lnTo>
                <a:lnTo>
                  <a:pt x="9547224" y="0"/>
                </a:lnTo>
                <a:lnTo>
                  <a:pt x="9547224" y="6858000"/>
                </a:lnTo>
                <a:lnTo>
                  <a:pt x="5205951" y="6858000"/>
                </a:lnTo>
                <a:lnTo>
                  <a:pt x="3496422" y="6858000"/>
                </a:lnTo>
                <a:lnTo>
                  <a:pt x="3032455" y="6858000"/>
                </a:lnTo>
                <a:lnTo>
                  <a:pt x="2716256" y="6858000"/>
                </a:lnTo>
                <a:lnTo>
                  <a:pt x="2502754" y="6858000"/>
                </a:lnTo>
                <a:lnTo>
                  <a:pt x="2390998" y="6780599"/>
                </a:lnTo>
                <a:cubicBezTo>
                  <a:pt x="2217180" y="6653108"/>
                  <a:pt x="2046553" y="6515397"/>
                  <a:pt x="1874350" y="6374814"/>
                </a:cubicBezTo>
                <a:cubicBezTo>
                  <a:pt x="928725" y="5602839"/>
                  <a:pt x="0" y="4969131"/>
                  <a:pt x="0" y="3621656"/>
                </a:cubicBezTo>
                <a:cubicBezTo>
                  <a:pt x="0" y="2093192"/>
                  <a:pt x="573736" y="754641"/>
                  <a:pt x="1600899" y="14997"/>
                </a:cubicBezTo>
                <a:close/>
              </a:path>
            </a:pathLst>
          </a:custGeom>
        </p:spPr>
      </p:pic>
      <p:sp>
        <p:nvSpPr>
          <p:cNvPr id="44" name="Freeform: Shape 43">
            <a:extLst>
              <a:ext uri="{FF2B5EF4-FFF2-40B4-BE49-F238E27FC236}">
                <a16:creationId xmlns:a16="http://schemas.microsoft.com/office/drawing/2014/main" id="{B1F9B6B4-B0C4-45C6-A086-901C960D03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644774" y="0"/>
            <a:ext cx="2756893" cy="6858000"/>
          </a:xfrm>
          <a:custGeom>
            <a:avLst/>
            <a:gdLst>
              <a:gd name="connsiteX0" fmla="*/ 1133870 w 2756893"/>
              <a:gd name="connsiteY0" fmla="*/ 0 h 6858000"/>
              <a:gd name="connsiteX1" fmla="*/ 898082 w 2756893"/>
              <a:gd name="connsiteY1" fmla="*/ 0 h 6858000"/>
              <a:gd name="connsiteX2" fmla="*/ 920668 w 2756893"/>
              <a:gd name="connsiteY2" fmla="*/ 14997 h 6858000"/>
              <a:gd name="connsiteX3" fmla="*/ 2554961 w 2756893"/>
              <a:gd name="connsiteY3" fmla="*/ 3621656 h 6858000"/>
              <a:gd name="connsiteX4" fmla="*/ 641513 w 2756893"/>
              <a:gd name="connsiteY4" fmla="*/ 6374814 h 6858000"/>
              <a:gd name="connsiteX5" fmla="*/ 114086 w 2756893"/>
              <a:gd name="connsiteY5" fmla="*/ 6780599 h 6858000"/>
              <a:gd name="connsiteX6" fmla="*/ 0 w 2756893"/>
              <a:gd name="connsiteY6" fmla="*/ 6858000 h 6858000"/>
              <a:gd name="connsiteX7" fmla="*/ 40637 w 2756893"/>
              <a:gd name="connsiteY7" fmla="*/ 6858000 h 6858000"/>
              <a:gd name="connsiteX8" fmla="*/ 254139 w 2756893"/>
              <a:gd name="connsiteY8" fmla="*/ 6858000 h 6858000"/>
              <a:gd name="connsiteX9" fmla="*/ 365895 w 2756893"/>
              <a:gd name="connsiteY9" fmla="*/ 6780599 h 6858000"/>
              <a:gd name="connsiteX10" fmla="*/ 882543 w 2756893"/>
              <a:gd name="connsiteY10" fmla="*/ 6374814 h 6858000"/>
              <a:gd name="connsiteX11" fmla="*/ 2756893 w 2756893"/>
              <a:gd name="connsiteY11" fmla="*/ 3621656 h 6858000"/>
              <a:gd name="connsiteX12" fmla="*/ 1155994 w 2756893"/>
              <a:gd name="connsiteY12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756893" h="6858000">
                <a:moveTo>
                  <a:pt x="1133870" y="0"/>
                </a:moveTo>
                <a:lnTo>
                  <a:pt x="898082" y="0"/>
                </a:lnTo>
                <a:lnTo>
                  <a:pt x="920668" y="14997"/>
                </a:lnTo>
                <a:cubicBezTo>
                  <a:pt x="1969257" y="754641"/>
                  <a:pt x="2554961" y="2093192"/>
                  <a:pt x="2554961" y="3621656"/>
                </a:cubicBezTo>
                <a:cubicBezTo>
                  <a:pt x="2554961" y="4969131"/>
                  <a:pt x="1606863" y="5602839"/>
                  <a:pt x="641513" y="6374814"/>
                </a:cubicBezTo>
                <a:cubicBezTo>
                  <a:pt x="465717" y="6515397"/>
                  <a:pt x="291531" y="6653108"/>
                  <a:pt x="114086" y="6780599"/>
                </a:cubicBezTo>
                <a:lnTo>
                  <a:pt x="0" y="6858000"/>
                </a:lnTo>
                <a:lnTo>
                  <a:pt x="40637" y="6858000"/>
                </a:lnTo>
                <a:lnTo>
                  <a:pt x="254139" y="6858000"/>
                </a:lnTo>
                <a:lnTo>
                  <a:pt x="365895" y="6780599"/>
                </a:lnTo>
                <a:cubicBezTo>
                  <a:pt x="539713" y="6653108"/>
                  <a:pt x="710340" y="6515397"/>
                  <a:pt x="882543" y="6374814"/>
                </a:cubicBezTo>
                <a:cubicBezTo>
                  <a:pt x="1828168" y="5602839"/>
                  <a:pt x="2756893" y="4969131"/>
                  <a:pt x="2756893" y="3621656"/>
                </a:cubicBezTo>
                <a:cubicBezTo>
                  <a:pt x="2756893" y="2093192"/>
                  <a:pt x="2183157" y="754641"/>
                  <a:pt x="1155994" y="14997"/>
                </a:cubicBez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838535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mosaic of a person holding a book&#10;&#10;AI-generated content may be incorrect.">
            <a:extLst>
              <a:ext uri="{FF2B5EF4-FFF2-40B4-BE49-F238E27FC236}">
                <a16:creationId xmlns:a16="http://schemas.microsoft.com/office/drawing/2014/main" id="{F4C8FFCF-0BB9-4303-206A-B1F4631E62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81" b="33380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239355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ainting of a person in a white robe&#10;&#10;AI-generated content may be incorrect.">
            <a:extLst>
              <a:ext uri="{FF2B5EF4-FFF2-40B4-BE49-F238E27FC236}">
                <a16:creationId xmlns:a16="http://schemas.microsoft.com/office/drawing/2014/main" id="{0C0F438B-E965-1C5E-3960-19F4773270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202" y="457200"/>
            <a:ext cx="3625596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912919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4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drawing of a building&#10;&#10;AI-generated content may be incorrect.">
            <a:extLst>
              <a:ext uri="{FF2B5EF4-FFF2-40B4-BE49-F238E27FC236}">
                <a16:creationId xmlns:a16="http://schemas.microsoft.com/office/drawing/2014/main" id="{DAAF7911-F508-0DDB-9A27-9C04BD7354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048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5668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watercolor of a city&#10;&#10;AI-generated content may be incorrect.">
            <a:extLst>
              <a:ext uri="{FF2B5EF4-FFF2-40B4-BE49-F238E27FC236}">
                <a16:creationId xmlns:a16="http://schemas.microsoft.com/office/drawing/2014/main" id="{C6556390-6013-3A3D-8B66-2A36F8E105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52" b="11207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671305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building with a dome and a cross on top&#10;&#10;AI-generated content may be incorrect.">
            <a:extLst>
              <a:ext uri="{FF2B5EF4-FFF2-40B4-BE49-F238E27FC236}">
                <a16:creationId xmlns:a16="http://schemas.microsoft.com/office/drawing/2014/main" id="{AC3944A1-76E8-3C9F-F101-2A078852CC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28" b="223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97342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erson with a beard and a cross&#10;&#10;AI-generated content may be incorrect.">
            <a:extLst>
              <a:ext uri="{FF2B5EF4-FFF2-40B4-BE49-F238E27FC236}">
                <a16:creationId xmlns:a16="http://schemas.microsoft.com/office/drawing/2014/main" id="{9335EFF8-AFBD-F09C-C97A-5587C19E9A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213" b="11835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434706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screen shot of a screen&#10;&#10;AI-generated content may be incorrect.">
            <a:extLst>
              <a:ext uri="{FF2B5EF4-FFF2-40B4-BE49-F238E27FC236}">
                <a16:creationId xmlns:a16="http://schemas.microsoft.com/office/drawing/2014/main" id="{63C2DAE3-A6EE-5CF0-944B-7D04A357AB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3452" y="457200"/>
            <a:ext cx="4205096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7795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1D0AF59-99C3-4251-AB9A-C966C6AD44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855405F-37A2-4869-9154-F8BE3BECE6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urple square with white letters&#10;&#10;AI-generated content may be incorrect.">
            <a:extLst>
              <a:ext uri="{FF2B5EF4-FFF2-40B4-BE49-F238E27FC236}">
                <a16:creationId xmlns:a16="http://schemas.microsoft.com/office/drawing/2014/main" id="{BB210821-4B4D-2BE7-8DE7-8C07E367BF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8063" y="643467"/>
            <a:ext cx="6155874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3209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ainting of a person with a beard&#10;&#10;AI-generated content may be incorrect.">
            <a:extLst>
              <a:ext uri="{FF2B5EF4-FFF2-40B4-BE49-F238E27FC236}">
                <a16:creationId xmlns:a16="http://schemas.microsoft.com/office/drawing/2014/main" id="{02643B09-47AB-517B-3924-5151F00BD5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014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60021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group of people around a statue&#10;&#10;AI-generated content may be incorrect.">
            <a:extLst>
              <a:ext uri="{FF2B5EF4-FFF2-40B4-BE49-F238E27FC236}">
                <a16:creationId xmlns:a16="http://schemas.microsoft.com/office/drawing/2014/main" id="{81D481EE-C8E3-6A99-2CE7-AB616F7A96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38" b="18682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01611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in a religious group&#10;&#10;AI-generated content may be incorrect.">
            <a:extLst>
              <a:ext uri="{FF2B5EF4-FFF2-40B4-BE49-F238E27FC236}">
                <a16:creationId xmlns:a16="http://schemas.microsoft.com/office/drawing/2014/main" id="{3ED10CC7-30A1-76B5-9B3D-F25502A088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78936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close-up of a book&#10;&#10;AI-generated content may be incorrect.">
            <a:extLst>
              <a:ext uri="{FF2B5EF4-FFF2-40B4-BE49-F238E27FC236}">
                <a16:creationId xmlns:a16="http://schemas.microsoft.com/office/drawing/2014/main" id="{9229D658-16B1-832F-401B-4EA591BF43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276" r="-1" b="26514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87335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book with a picture on it&#10;&#10;AI-generated content may be incorrect.">
            <a:extLst>
              <a:ext uri="{FF2B5EF4-FFF2-40B4-BE49-F238E27FC236}">
                <a16:creationId xmlns:a16="http://schemas.microsoft.com/office/drawing/2014/main" id="{E31691BE-C14B-7D16-7E49-3F60EE3BA4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3169" y="457200"/>
            <a:ext cx="4145661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563461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121</TotalTime>
  <Words>4</Words>
  <Application>Microsoft Office PowerPoint</Application>
  <PresentationFormat>Widescreen</PresentationFormat>
  <Paragraphs>2</Paragraphs>
  <Slides>49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55" baseType="lpstr">
      <vt:lpstr>Meiryo</vt:lpstr>
      <vt:lpstr>Aptos</vt:lpstr>
      <vt:lpstr>Aptos Display</vt:lpstr>
      <vt:lpstr>Arial</vt:lpstr>
      <vt:lpstr>Times New Roman</vt:lpstr>
      <vt:lpstr>Office Theme</vt:lpstr>
      <vt:lpstr>СВЕТИ САВА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Marijaaaaaa Todorovic</dc:creator>
  <cp:lastModifiedBy>Marijaaaaaa Todorovic</cp:lastModifiedBy>
  <cp:revision>2</cp:revision>
  <dcterms:created xsi:type="dcterms:W3CDTF">2026-01-22T20:54:06Z</dcterms:created>
  <dcterms:modified xsi:type="dcterms:W3CDTF">2026-01-23T09:39:42Z</dcterms:modified>
</cp:coreProperties>
</file>